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6" r:id="rId2"/>
    <p:sldMasterId id="2147483686" r:id="rId3"/>
  </p:sldMasterIdLst>
  <p:handoutMasterIdLst>
    <p:handoutMasterId r:id="rId11"/>
  </p:handoutMasterIdLst>
  <p:sldIdLst>
    <p:sldId id="256" r:id="rId4"/>
    <p:sldId id="278" r:id="rId5"/>
    <p:sldId id="263" r:id="rId6"/>
    <p:sldId id="261" r:id="rId7"/>
    <p:sldId id="283" r:id="rId8"/>
    <p:sldId id="284" r:id="rId9"/>
    <p:sldId id="262" r:id="rId10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1B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0A15C55-8517-42AA-B614-E9B94910E393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618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tableStyles" Target="tableStyle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274AD-4A20-4FFB-B67C-03675EFE326F}" type="datetimeFigureOut">
              <a:rPr lang="en-US" smtClean="0"/>
              <a:t>7/10/2016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23393-F5DF-44A5-B544-69D2B9E30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8964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 baseline="0"/>
            </a:lvl1pPr>
          </a:lstStyle>
          <a:p>
            <a:r>
              <a:rPr lang="en-US" dirty="0"/>
              <a:t>Click to add title</a:t>
            </a:r>
            <a:br>
              <a:rPr lang="en-US" dirty="0"/>
            </a:br>
            <a:r>
              <a:rPr lang="en-US" dirty="0"/>
              <a:t>65 </a:t>
            </a:r>
            <a:r>
              <a:rPr lang="en-US" dirty="0" err="1"/>
              <a:t>pt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1963226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/>
              <a:t>Click to add Subtitle 30pt</a:t>
            </a:r>
            <a:endParaRPr lang="uk-UA" dirty="0"/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5" y="5247834"/>
            <a:ext cx="3034145" cy="1130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101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Ukraine HQ</a:t>
            </a:r>
            <a:br>
              <a:rPr lang="en-US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Germany</a:t>
            </a:r>
            <a:br>
              <a:rPr lang="en-US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Netherlands</a:t>
            </a:r>
            <a:br>
              <a:rPr lang="en-US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Poland</a:t>
            </a:r>
            <a:br>
              <a:rPr lang="en-US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</a:t>
            </a:r>
            <a:br>
              <a:rPr lang="en-US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EMAIL</a:t>
            </a:r>
            <a:br>
              <a:rPr lang="en-US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WEBSITE:</a:t>
            </a:r>
            <a:br>
              <a:rPr lang="en-US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/>
          </a:p>
        </p:txBody>
      </p:sp>
    </p:spTree>
    <p:extLst>
      <p:ext uri="{BB962C8B-B14F-4D97-AF65-F5344CB8AC3E}">
        <p14:creationId xmlns:p14="http://schemas.microsoft.com/office/powerpoint/2010/main" val="26685392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263531" y="4834657"/>
            <a:ext cx="11664951" cy="17630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Ukraine HQ</a:t>
            </a:r>
            <a:br>
              <a:rPr lang="en-US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Germany</a:t>
            </a:r>
            <a:br>
              <a:rPr lang="en-US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Netherlands</a:t>
            </a:r>
            <a:br>
              <a:rPr lang="en-US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Poland</a:t>
            </a:r>
            <a:br>
              <a:rPr lang="en-US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</a:t>
            </a:r>
            <a:br>
              <a:rPr lang="en-US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EMAIL</a:t>
            </a:r>
            <a:br>
              <a:rPr lang="en-US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WEBSITE:</a:t>
            </a:r>
            <a:br>
              <a:rPr lang="en-US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>
              <a:solidFill>
                <a:schemeClr val="bg1"/>
              </a:solidFill>
            </a:endParaRPr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5534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11521152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4" y="1233488"/>
            <a:ext cx="11521153" cy="4391025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baseline="0"/>
            </a:lvl4pPr>
            <a:lvl5pPr>
              <a:defRPr sz="2200"/>
            </a:lvl5pPr>
          </a:lstStyle>
          <a:p>
            <a:pPr lvl="0"/>
            <a:r>
              <a:rPr lang="en-US" dirty="0"/>
              <a:t>Click to add text</a:t>
            </a:r>
            <a:endParaRPr lang="ru-RU" dirty="0"/>
          </a:p>
          <a:p>
            <a:pPr lvl="1"/>
            <a:r>
              <a:rPr lang="en-US" dirty="0"/>
              <a:t>Second level</a:t>
            </a:r>
            <a:endParaRPr lang="ru-RU" dirty="0"/>
          </a:p>
          <a:p>
            <a:pPr lvl="2"/>
            <a:r>
              <a:rPr lang="en-US" dirty="0"/>
              <a:t>Third level</a:t>
            </a:r>
            <a:endParaRPr lang="ru-RU" dirty="0"/>
          </a:p>
          <a:p>
            <a:pPr lvl="3"/>
            <a:r>
              <a:rPr lang="en-US" dirty="0"/>
              <a:t>Fourth level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10520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1233488"/>
            <a:ext cx="11514429" cy="3425825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/>
              <a:t>Click to add text</a:t>
            </a:r>
            <a:endParaRPr lang="ru-RU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3226648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1233488"/>
            <a:ext cx="11514427" cy="4391025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9990866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1464898"/>
            <a:ext cx="4760669" cy="415961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  <a:endParaRPr lang="ru-RU" dirty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5999" cy="6858000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476066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504527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15635" y="1233488"/>
            <a:ext cx="4686813" cy="439102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  <a:endParaRPr lang="ru-RU" dirty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260350"/>
            <a:ext cx="5688019" cy="5364163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35614"/>
            <a:ext cx="4686814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5492574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uk-UA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6118" y="5848096"/>
            <a:ext cx="105156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136001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1"/>
          <p:cNvSpPr>
            <a:spLocks noGrp="1"/>
          </p:cNvSpPr>
          <p:nvPr>
            <p:ph type="pic" sz="quarter" idx="10"/>
          </p:nvPr>
        </p:nvSpPr>
        <p:spPr>
          <a:xfrm>
            <a:off x="263530" y="1233488"/>
            <a:ext cx="11664391" cy="5364162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4741589"/>
            <a:ext cx="8969433" cy="454573"/>
          </a:xfrm>
        </p:spPr>
        <p:txBody>
          <a:bodyPr>
            <a:noAutofit/>
          </a:bodyPr>
          <a:lstStyle>
            <a:lvl1pPr marL="0" marR="0" indent="0" algn="l" defTabSz="914332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5434552"/>
            <a:ext cx="10741340" cy="924707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 65pt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094339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25" y="1233488"/>
            <a:ext cx="11686056" cy="5364162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6" y="1972753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br>
              <a:rPr lang="en-US" dirty="0"/>
            </a:br>
            <a:r>
              <a:rPr lang="en-US" dirty="0"/>
              <a:t>65 </a:t>
            </a:r>
            <a:r>
              <a:rPr lang="en-US" dirty="0" err="1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161719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7"/>
          <p:cNvSpPr>
            <a:spLocks noGrp="1"/>
          </p:cNvSpPr>
          <p:nvPr>
            <p:ph type="pic" sz="quarter" idx="10"/>
          </p:nvPr>
        </p:nvSpPr>
        <p:spPr>
          <a:xfrm>
            <a:off x="263531" y="1233498"/>
            <a:ext cx="11664951" cy="4364007"/>
          </a:xfrm>
        </p:spPr>
        <p:txBody>
          <a:bodyPr/>
          <a:lstStyle/>
          <a:p>
            <a:endParaRPr lang="uk-UA"/>
          </a:p>
        </p:txBody>
      </p:sp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63532" y="5851565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5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/>
              <a:t>Click to add subtitle 35pt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687236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1136063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5" y="2033697"/>
            <a:ext cx="11521152" cy="4563953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/>
              <a:t>Click to add text</a:t>
            </a:r>
            <a:endParaRPr lang="ru-RU" dirty="0"/>
          </a:p>
          <a:p>
            <a:pPr lvl="1"/>
            <a:r>
              <a:rPr lang="en-US" dirty="0"/>
              <a:t>Second level</a:t>
            </a:r>
            <a:endParaRPr lang="ru-RU" dirty="0"/>
          </a:p>
          <a:p>
            <a:pPr lvl="2"/>
            <a:r>
              <a:rPr lang="en-US" dirty="0"/>
              <a:t>Third level</a:t>
            </a:r>
            <a:endParaRPr lang="ru-RU" dirty="0"/>
          </a:p>
          <a:p>
            <a:pPr lvl="3"/>
            <a:r>
              <a:rPr lang="en-US" dirty="0"/>
              <a:t>Fourth level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60682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52327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2033697"/>
            <a:ext cx="11514427" cy="4563953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/>
              <a:t>Click to add text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87469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4259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/>
              <a:t>Click to add title</a:t>
            </a:r>
            <a:endParaRPr lang="uk-UA" dirty="0"/>
          </a:p>
        </p:txBody>
      </p:sp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2052638"/>
            <a:ext cx="11514427" cy="4545012"/>
          </a:xfrm>
        </p:spPr>
        <p:txBody>
          <a:bodyPr/>
          <a:lstStyle/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974043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5" y="1220067"/>
            <a:ext cx="563514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5" y="2221356"/>
            <a:ext cx="5544213" cy="4376293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  <a:endParaRPr lang="ru-RU" dirty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240463" y="1233488"/>
            <a:ext cx="5688013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02040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554421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2206590"/>
            <a:ext cx="5544215" cy="4384606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  <a:endParaRPr lang="ru-RU" dirty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1233488"/>
            <a:ext cx="5688019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91651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5636" y="1233488"/>
            <a:ext cx="11331632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15636" y="2263103"/>
            <a:ext cx="113316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add text</a:t>
            </a:r>
            <a:endParaRPr lang="ru-RU" dirty="0"/>
          </a:p>
          <a:p>
            <a:pPr lvl="1"/>
            <a:r>
              <a:rPr lang="en-US" dirty="0"/>
              <a:t>Second level</a:t>
            </a:r>
            <a:endParaRPr lang="ru-RU" dirty="0"/>
          </a:p>
          <a:p>
            <a:pPr lvl="2"/>
            <a:r>
              <a:rPr lang="en-US" dirty="0"/>
              <a:t>Third level</a:t>
            </a:r>
            <a:endParaRPr lang="ru-RU" dirty="0"/>
          </a:p>
          <a:p>
            <a:pPr lvl="3"/>
            <a:r>
              <a:rPr lang="en-US" dirty="0"/>
              <a:t>Fourth level</a:t>
            </a:r>
            <a:endParaRPr lang="ru-RU" dirty="0"/>
          </a:p>
          <a:p>
            <a:pPr lvl="4"/>
            <a:r>
              <a:rPr lang="en-US" dirty="0"/>
              <a:t>Fifth level</a:t>
            </a:r>
            <a:endParaRPr lang="uk-UA" dirty="0"/>
          </a:p>
        </p:txBody>
      </p:sp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27" y="260350"/>
            <a:ext cx="11661648" cy="69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1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2" r:id="rId3"/>
    <p:sldLayoutId id="2147483651" r:id="rId4"/>
    <p:sldLayoutId id="2147483654" r:id="rId5"/>
    <p:sldLayoutId id="2147483675" r:id="rId6"/>
    <p:sldLayoutId id="2147483655" r:id="rId7"/>
    <p:sldLayoutId id="2147483656" r:id="rId8"/>
    <p:sldLayoutId id="2147483674" r:id="rId9"/>
    <p:sldLayoutId id="2147483658" r:id="rId10"/>
    <p:sldLayoutId id="2147483673" r:id="rId11"/>
  </p:sldLayoutIdLst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66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pos="3749">
          <p15:clr>
            <a:srgbClr val="F26B43"/>
          </p15:clr>
        </p15:guide>
        <p15:guide id="9" pos="393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7325" y="131308"/>
            <a:ext cx="11339944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07325" y="1160923"/>
            <a:ext cx="11339944" cy="3361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add text</a:t>
            </a:r>
            <a:endParaRPr lang="ru-RU" dirty="0"/>
          </a:p>
          <a:p>
            <a:pPr lvl="1"/>
            <a:r>
              <a:rPr lang="en-US" dirty="0"/>
              <a:t>Second level</a:t>
            </a:r>
            <a:endParaRPr lang="ru-RU" dirty="0"/>
          </a:p>
          <a:p>
            <a:pPr lvl="2"/>
            <a:r>
              <a:rPr lang="en-US" dirty="0"/>
              <a:t>Third level</a:t>
            </a:r>
            <a:endParaRPr lang="ru-RU" dirty="0"/>
          </a:p>
          <a:p>
            <a:pPr lvl="3"/>
            <a:r>
              <a:rPr lang="en-US" dirty="0"/>
              <a:t>Fourth level</a:t>
            </a:r>
            <a:endParaRPr lang="ru-RU" dirty="0"/>
          </a:p>
          <a:p>
            <a:pPr lvl="4"/>
            <a:r>
              <a:rPr lang="en-US" dirty="0"/>
              <a:t>Fifth</a:t>
            </a:r>
            <a:r>
              <a:rPr lang="ru-RU" dirty="0"/>
              <a:t> </a:t>
            </a:r>
            <a:r>
              <a:rPr lang="en-US" dirty="0"/>
              <a:t>level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13" y="5924555"/>
            <a:ext cx="3264415" cy="69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416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</p:sldLayoutIdLst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0" orient="horz" pos="3725" userDrawn="1">
          <p15:clr>
            <a:srgbClr val="F26B43"/>
          </p15:clr>
        </p15:guide>
        <p15:guide id="8" orient="horz" pos="3543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 userDrawn="1"/>
        </p:nvSpPr>
        <p:spPr>
          <a:xfrm>
            <a:off x="265113" y="5624513"/>
            <a:ext cx="11664950" cy="99045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415637" y="365125"/>
            <a:ext cx="109381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433772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orient="horz" pos="3748" userDrawn="1">
          <p15:clr>
            <a:srgbClr val="F26B43"/>
          </p15:clr>
        </p15:guide>
        <p15:guide id="9" orient="horz" pos="35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>
          <a:xfrm>
            <a:off x="2280458" y="2563481"/>
            <a:ext cx="7631084" cy="1731039"/>
          </a:xfrm>
        </p:spPr>
        <p:txBody>
          <a:bodyPr anchor="ctr"/>
          <a:lstStyle/>
          <a:p>
            <a:pPr algn="ctr"/>
            <a:r>
              <a:rPr lang="en-US" dirty="0"/>
              <a:t>Travel Guide</a:t>
            </a:r>
            <a:endParaRPr lang="uk-UA" dirty="0"/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Paris travel guide demo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155144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>
            <a:fillRect/>
          </a:stretch>
        </p:blipFill>
        <p:spPr/>
      </p:pic>
      <p:sp>
        <p:nvSpPr>
          <p:cNvPr id="7" name="Прямоугольник 6"/>
          <p:cNvSpPr/>
          <p:nvPr/>
        </p:nvSpPr>
        <p:spPr>
          <a:xfrm>
            <a:off x="265113" y="5624513"/>
            <a:ext cx="11664950" cy="973137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Why Paris?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756773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Landmarks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179158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647" y="1233498"/>
            <a:ext cx="9570719" cy="4364007"/>
          </a:xfrm>
        </p:spPr>
      </p:pic>
      <p:sp>
        <p:nvSpPr>
          <p:cNvPr id="7" name="Подзаголовок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Main Page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718686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647" y="1284249"/>
            <a:ext cx="9570719" cy="4262505"/>
          </a:xfrm>
        </p:spPr>
      </p:pic>
      <p:sp>
        <p:nvSpPr>
          <p:cNvPr id="7" name="Подзаголовок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Landmarks Page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483023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9238" y="1233498"/>
            <a:ext cx="7593537" cy="4364007"/>
          </a:xfrm>
        </p:spPr>
      </p:pic>
      <p:sp>
        <p:nvSpPr>
          <p:cNvPr id="7" name="Подзаголовок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Gallery Page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6113075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Thank you!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83783175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BED62F"/>
      </a:accent1>
      <a:accent2>
        <a:srgbClr val="D66522"/>
      </a:accent2>
      <a:accent3>
        <a:srgbClr val="171B65"/>
      </a:accent3>
      <a:accent4>
        <a:srgbClr val="00B4D5"/>
      </a:accent4>
      <a:accent5>
        <a:srgbClr val="515D65"/>
      </a:accent5>
      <a:accent6>
        <a:srgbClr val="CBCECE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962</TotalTime>
  <Words>19</Words>
  <Application>Microsoft Office PowerPoint</Application>
  <PresentationFormat>Широк екран</PresentationFormat>
  <Paragraphs>8</Paragraphs>
  <Slides>7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3</vt:i4>
      </vt:variant>
      <vt:variant>
        <vt:lpstr>Тема</vt:lpstr>
      </vt:variant>
      <vt:variant>
        <vt:i4>3</vt:i4>
      </vt:variant>
      <vt:variant>
        <vt:lpstr>Заглавия на слайдовете</vt:lpstr>
      </vt:variant>
      <vt:variant>
        <vt:i4>7</vt:i4>
      </vt:variant>
    </vt:vector>
  </HeadingPairs>
  <TitlesOfParts>
    <vt:vector size="13" baseType="lpstr">
      <vt:lpstr>Arial</vt:lpstr>
      <vt:lpstr>Calibri</vt:lpstr>
      <vt:lpstr>Tahoma</vt:lpstr>
      <vt:lpstr>Тема Office</vt:lpstr>
      <vt:lpstr>1_Тема Office</vt:lpstr>
      <vt:lpstr>2_Тема Office</vt:lpstr>
      <vt:lpstr>Travel Guide</vt:lpstr>
      <vt:lpstr>Why Paris?</vt:lpstr>
      <vt:lpstr>Landmarks</vt:lpstr>
      <vt:lpstr>Презентация на PowerPoint</vt:lpstr>
      <vt:lpstr>Презентация на PowerPoint</vt:lpstr>
      <vt:lpstr>Презентация на PowerPoint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Raya Bakalova</dc:creator>
  <cp:lastModifiedBy>Raya Bakalova</cp:lastModifiedBy>
  <cp:revision>73</cp:revision>
  <dcterms:created xsi:type="dcterms:W3CDTF">2015-09-10T13:48:25Z</dcterms:created>
  <dcterms:modified xsi:type="dcterms:W3CDTF">2016-07-10T20:14:08Z</dcterms:modified>
</cp:coreProperties>
</file>

<file path=docProps/thumbnail.jpeg>
</file>